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4630400" cy="21945600"/>
  <p:notesSz cx="6797675" cy="9926638"/>
  <p:defaultTextStyle>
    <a:defPPr>
      <a:defRPr lang="th-TH"/>
    </a:defPPr>
    <a:lvl1pPr marL="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9" d="100"/>
          <a:sy n="29" d="100"/>
        </p:scale>
        <p:origin x="27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591562"/>
            <a:ext cx="12435840" cy="764032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526522"/>
            <a:ext cx="10972800" cy="5298438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31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44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1168400"/>
            <a:ext cx="3154680" cy="18597882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1168400"/>
            <a:ext cx="9281160" cy="1859788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52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526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5471167"/>
            <a:ext cx="12618720" cy="9128758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14686287"/>
            <a:ext cx="12618720" cy="4800598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54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5842000"/>
            <a:ext cx="6217920" cy="139242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5842000"/>
            <a:ext cx="6217920" cy="139242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69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168405"/>
            <a:ext cx="12618720" cy="42418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5379722"/>
            <a:ext cx="6189344" cy="2636518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8016240"/>
            <a:ext cx="6189344" cy="117906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5379722"/>
            <a:ext cx="6219826" cy="2636518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8016240"/>
            <a:ext cx="6219826" cy="1179068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050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90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56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463040"/>
            <a:ext cx="4718685" cy="512064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3159765"/>
            <a:ext cx="7406640" cy="155956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6583680"/>
            <a:ext cx="4718685" cy="12197082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476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1463040"/>
            <a:ext cx="4718685" cy="512064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3159765"/>
            <a:ext cx="7406640" cy="155956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6583680"/>
            <a:ext cx="4718685" cy="12197082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9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1168405"/>
            <a:ext cx="126187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5842000"/>
            <a:ext cx="126187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20340325"/>
            <a:ext cx="32918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558E-DEBB-47AF-AAA9-AFB1F5B7B33B}" type="datetimeFigureOut">
              <a:rPr lang="th-TH" smtClean="0"/>
              <a:t>01/03/64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20340325"/>
            <a:ext cx="49377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20340325"/>
            <a:ext cx="32918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08FD-4C39-4DAE-A3AB-3A35FF69666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8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64828" y="251419"/>
            <a:ext cx="12024939" cy="214494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h-TH" sz="53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ชื่อโครงการภาษาไทย............................................................................</a:t>
            </a:r>
            <a:r>
              <a:rPr lang="th-TH" sz="5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5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3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</a:t>
            </a:r>
            <a:r>
              <a:rPr lang="th-TH" sz="53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ภาษาอังกฤษ.......................................................................</a:t>
            </a:r>
            <a: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ชื่อนักวิจัย..................... </a:t>
            </a: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สังกัดคณะ/ส่วน</a:t>
            </a: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งาน................... </a:t>
            </a: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มหาวิทยาลัยแม่โจ้</a:t>
            </a:r>
            <a:b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</a:t>
            </a:r>
            <a:r>
              <a:rPr lang="th-TH" sz="3100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ระยะเวลาดำเนินงาน.......... </a:t>
            </a:r>
            <a:r>
              <a:rPr lang="th-TH" sz="31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31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11130455" y="2548321"/>
            <a:ext cx="3259312" cy="28062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146304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39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มิติการนำไปใช้ประโยชน์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เชิงวิชาการ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เชิงพาณิชย์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เชิงนโยบาย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เชิงสาธารณะ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Wingdings 2" panose="05020102010507070707" pitchFamily="18" charset="2"/>
              <a:buChar char="£"/>
            </a:pPr>
            <a:r>
              <a:rPr lang="th-TH" sz="30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เชิงชุมชนและพื้นที่</a:t>
            </a: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240632" y="5506546"/>
            <a:ext cx="14149135" cy="154615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46304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indent="0" algn="ctr" defTabSz="146304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1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เนื้อหาในโปสเตอร์ ประกอบด้วย</a:t>
            </a:r>
          </a:p>
          <a:p>
            <a:pPr algn="thaiDist">
              <a:spcBef>
                <a:spcPts val="1200"/>
              </a:spcBef>
            </a:pP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และความน่าสนใจของการวิจัย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(ความสำคัญหรือสถานการณ์ปัญหาที่บอกความเป็นมา และสาเหตุที่นำไปสู่การศึกษาวิจัย) 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อธิบายสั้น ๆ ด้วย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Chart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 ภาพ เข้าใจง่าย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(ชี้แจงถึงจุดมุ่งหมายในการศึกษาวิจัย)</a:t>
            </a:r>
          </a:p>
          <a:p>
            <a:pPr marL="514350" indent="-365760" algn="l">
              <a:buFont typeface="+mj-lt"/>
              <a:buAutoNum type="arabicPeriod"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กระบวนการศึกษาวิจัย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(ขั้นตอนและวิธีการใน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 เข้าใจง่าย 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 อธิบาย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Flowchart /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ตาราง / ภาพประกอบ) </a:t>
            </a:r>
          </a:p>
          <a:p>
            <a:pPr marL="1245870" lvl="1" indent="-274320" algn="l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ที่ใช้ในการ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 การ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เก็บรวบรวม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การ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 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การศึกษาวิจัย 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(ผลการศึกษาวิจัยที่สอดคล้องกับวัตถุประสงค์ สรุปผลที่ได้จาก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การวิจัยเป็นลำดับ)</a:t>
            </a:r>
          </a:p>
          <a:p>
            <a:pPr marL="124587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แสดงใน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Flowchart /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ตาราง / ภาพประกอบ / อื่น ๆ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วิจารณ์และสรุปผลการวิจัย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กิตติกรรมประกาศ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ผลผลิตของโครงการวิจัย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สารสกัดสำคัญ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DNA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marker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 นวัตกรรม 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processing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ฐานข้อมูล 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 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(ผลที่เกิดขึ้นจากการนำ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ผลงานไปใช้ประโยชน์ของ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ผู้ใช้)</a:t>
            </a:r>
          </a:p>
          <a:p>
            <a:pPr marL="514350" indent="-365760" algn="thaiDist">
              <a:buFont typeface="+mj-lt"/>
              <a:buAutoNum type="arabicPeriod"/>
            </a:pP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 </a:t>
            </a:r>
            <a:r>
              <a:rPr lang="th-TH" sz="3200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การเปลี่ยนแปลงที่เกิดขึ้นจากผลลัพธ์)</a:t>
            </a:r>
            <a:endParaRPr lang="th-TH" sz="3200" dirty="0" smtClean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ผลงานวิจัย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ต่อสังคม (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ชุมชน/หน่วยงานภาครัฐ/เอกชน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เศรษฐกิจ สิ่งแวดล้อม ใน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ภูมิภาค ระดับประเทศ นานาชาติ</a:t>
            </a:r>
          </a:p>
          <a:p>
            <a:pPr marL="1188720" lvl="1" indent="-274320" algn="thaiDist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</a:t>
            </a:r>
            <a:r>
              <a:rPr lang="th-TH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  <a:r>
              <a:rPr lang="th-TH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ผลงานวิจัย</a:t>
            </a:r>
            <a:endParaRPr lang="th-TH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000" dirty="0" smtClean="0">
              <a:solidFill>
                <a:schemeClr val="accent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รูปแบบการจัดทำโปสเตอร์ ขนาด 80 </a:t>
            </a:r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120 ซม.</a:t>
            </a:r>
          </a:p>
          <a:p>
            <a:r>
              <a:rPr lang="th-TH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ตัวอักษร </a:t>
            </a:r>
            <a:r>
              <a:rPr lang="en-US" sz="4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 </a:t>
            </a:r>
            <a:r>
              <a:rPr lang="en-US" sz="40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SarabunPSK</a:t>
            </a:r>
            <a:endParaRPr lang="en-US" sz="4000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6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สามารถจัดตกแต่งโปสเตอร์ให้สวยงามได้ตามความเหมาะสม *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ชื่อเรื่องรอง 13"/>
          <p:cNvSpPr>
            <a:spLocks noGrp="1"/>
          </p:cNvSpPr>
          <p:nvPr>
            <p:ph type="subTitle" idx="1"/>
          </p:nvPr>
        </p:nvSpPr>
        <p:spPr>
          <a:xfrm>
            <a:off x="240632" y="2548321"/>
            <a:ext cx="10669106" cy="280626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 fontScale="40000" lnSpcReduction="20000"/>
          </a:bodyPr>
          <a:lstStyle/>
          <a:p>
            <a:pPr lvl="0" algn="thaiDist" defTabSz="1828800">
              <a:lnSpc>
                <a:spcPct val="100000"/>
              </a:lnSpc>
              <a:spcBef>
                <a:spcPts val="0"/>
              </a:spcBef>
            </a:pPr>
            <a:r>
              <a:rPr lang="th-TH" sz="90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จุดเด่น</a:t>
            </a:r>
            <a:r>
              <a:rPr lang="th-TH" sz="90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</a:t>
            </a:r>
            <a:r>
              <a:rPr lang="en-US" sz="90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en-US" sz="90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7000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…..…….…………………………………………………………………………………………………………………… …………………………………………………………………………………………………………………………………………………….…….……………….………….…………………………………………………………………….....................................................................................................…..………………………………………………………………………………………………………………………………………………….…….…………………………….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sz="7000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6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233</Words>
  <Application>Microsoft Office PowerPoint</Application>
  <PresentationFormat>กำหนดเอง</PresentationFormat>
  <Paragraphs>32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Calibri Light</vt:lpstr>
      <vt:lpstr>Cordia New</vt:lpstr>
      <vt:lpstr>TH SarabunPSK</vt:lpstr>
      <vt:lpstr>Wingdings 2</vt:lpstr>
      <vt:lpstr>ธีมของ Office</vt:lpstr>
      <vt:lpstr>ชื่อโครงการภาษาไทย............................................................................ ชื่อโครงการภาษาอังกฤษ....................................................................... ชื่อนักวิจัย..................... สังกัดคณะ/ส่วนงาน................... มหาวิทยาลัยแม่โจ้ งบประมาณ.................บาท ระยะเวลาดำเนินงาน.......... ปี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ชื่อโครงการภาษาไทย............................................. ชื่อโครงการภาษาอังกฤษ........................................</dc:title>
  <dc:creator>Somyot</dc:creator>
  <cp:lastModifiedBy>Dell</cp:lastModifiedBy>
  <cp:revision>39</cp:revision>
  <cp:lastPrinted>2021-01-07T03:56:58Z</cp:lastPrinted>
  <dcterms:created xsi:type="dcterms:W3CDTF">2021-01-06T04:28:18Z</dcterms:created>
  <dcterms:modified xsi:type="dcterms:W3CDTF">2021-03-01T07:19:09Z</dcterms:modified>
</cp:coreProperties>
</file>