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43200638"/>
  <p:notesSz cx="7102475" cy="9388475"/>
  <p:defaultTextStyle>
    <a:defPPr>
      <a:defRPr lang="en-US"/>
    </a:defPPr>
    <a:lvl1pPr marL="0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1pPr>
    <a:lvl2pPr marL="1963341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2pPr>
    <a:lvl3pPr marL="3926677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3pPr>
    <a:lvl4pPr marL="5890017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4pPr>
    <a:lvl5pPr marL="7853358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5pPr>
    <a:lvl6pPr marL="9816694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6pPr>
    <a:lvl7pPr marL="11780035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7pPr>
    <a:lvl8pPr marL="13743375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8pPr>
    <a:lvl9pPr marL="15706711" algn="l" defTabSz="3926677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5" d="100"/>
          <a:sy n="15" d="100"/>
        </p:scale>
        <p:origin x="26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4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5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9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0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7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1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3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5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รูปภาพ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0425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4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8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6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7F9DC-53A8-4F44-88A8-4731CDDD310C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0C3D2-ADF3-4E86-95CE-0CE8D1DE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6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6203271" y="1244942"/>
            <a:ext cx="17375186" cy="3661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73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 (ภาษาไทย) ...........................................</a:t>
            </a:r>
          </a:p>
          <a:p>
            <a:r>
              <a:rPr lang="th-TH" sz="773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 (ภาษาอังกฤษ) .........................................</a:t>
            </a:r>
          </a:p>
          <a:p>
            <a:r>
              <a:rPr lang="th-TH" sz="773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--------------------------------------------------------------------</a:t>
            </a: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2144714" y="4905944"/>
            <a:ext cx="24438200" cy="2471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73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 .............................. / ผู้ร่วมโครงการ ..............................................</a:t>
            </a:r>
          </a:p>
          <a:p>
            <a:pPr algn="ctr"/>
            <a:r>
              <a:rPr lang="th-TH" sz="773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หน่วยงานต้นสังกัด ....................................................................................................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1687128" y="8116689"/>
            <a:ext cx="25614243" cy="4188381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บทคัดย่อ (ไม่เกิน 150 คำ)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1687127" y="13358899"/>
            <a:ext cx="25614243" cy="555045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พื้นที่ดำเนินการ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1610531" y="20256186"/>
            <a:ext cx="25767434" cy="4188381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การบรูณาการ กับการเรียนการสอน การวิจัย และกิจกรรมพัฒนานักศึกษา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1610531" y="25679764"/>
            <a:ext cx="25767434" cy="555045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เกิดผลกระทบ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Impact </a:t>
            </a:r>
            <a:r>
              <a:rPr lang="th-TH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(ด้านสังคม เศรษฐกิจ สิ่งแวดล้อม)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1687127" y="32395683"/>
            <a:ext cx="25842844" cy="5550456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แทรกรูปภาพ</a:t>
            </a: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22100767" y="3996399"/>
            <a:ext cx="5984376" cy="214526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แทรก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Logo</a:t>
            </a:r>
            <a:r>
              <a:rPr lang="th-TH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SDG</a:t>
            </a:r>
          </a:p>
          <a:p>
            <a:pPr algn="ctr"/>
            <a:r>
              <a:rPr lang="th-TH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ที่สอดคล้องกับโครงการ</a:t>
            </a:r>
          </a:p>
        </p:txBody>
      </p:sp>
    </p:spTree>
    <p:extLst>
      <p:ext uri="{BB962C8B-B14F-4D97-AF65-F5344CB8AC3E}">
        <p14:creationId xmlns:p14="http://schemas.microsoft.com/office/powerpoint/2010/main" val="40659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68</Words>
  <Application>Microsoft Office PowerPoint</Application>
  <PresentationFormat>กำหนดเอง</PresentationFormat>
  <Paragraphs>16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KANLAYANEE</dc:creator>
  <cp:lastModifiedBy>KANLAYANEE</cp:lastModifiedBy>
  <cp:revision>8</cp:revision>
  <cp:lastPrinted>2021-08-24T04:19:17Z</cp:lastPrinted>
  <dcterms:created xsi:type="dcterms:W3CDTF">2021-08-24T04:03:37Z</dcterms:created>
  <dcterms:modified xsi:type="dcterms:W3CDTF">2021-09-03T09:03:12Z</dcterms:modified>
</cp:coreProperties>
</file>