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14630400" cy="21945600"/>
  <p:notesSz cx="6797675" cy="9926638"/>
  <p:defaultTextStyle>
    <a:defPPr>
      <a:defRPr lang="th-TH"/>
    </a:defPPr>
    <a:lvl1pPr marL="0" algn="l" defTabSz="1828800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30" d="100"/>
          <a:sy n="30" d="100"/>
        </p:scale>
        <p:origin x="1932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3591562"/>
            <a:ext cx="12435840" cy="7640320"/>
          </a:xfrm>
        </p:spPr>
        <p:txBody>
          <a:bodyPr anchor="b"/>
          <a:lstStyle>
            <a:lvl1pPr algn="ctr">
              <a:defRPr sz="9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1526522"/>
            <a:ext cx="10972800" cy="5298438"/>
          </a:xfrm>
        </p:spPr>
        <p:txBody>
          <a:bodyPr/>
          <a:lstStyle>
            <a:lvl1pPr marL="0" indent="0" algn="ctr">
              <a:buNone/>
              <a:defRPr sz="3840"/>
            </a:lvl1pPr>
            <a:lvl2pPr marL="731520" indent="0" algn="ctr">
              <a:buNone/>
              <a:defRPr sz="3200"/>
            </a:lvl2pPr>
            <a:lvl3pPr marL="1463040" indent="0" algn="ctr">
              <a:buNone/>
              <a:defRPr sz="2880"/>
            </a:lvl3pPr>
            <a:lvl4pPr marL="2194560" indent="0" algn="ctr">
              <a:buNone/>
              <a:defRPr sz="2560"/>
            </a:lvl4pPr>
            <a:lvl5pPr marL="2926080" indent="0" algn="ctr">
              <a:buNone/>
              <a:defRPr sz="2560"/>
            </a:lvl5pPr>
            <a:lvl6pPr marL="3657600" indent="0" algn="ctr">
              <a:buNone/>
              <a:defRPr sz="2560"/>
            </a:lvl6pPr>
            <a:lvl7pPr marL="4389120" indent="0" algn="ctr">
              <a:buNone/>
              <a:defRPr sz="2560"/>
            </a:lvl7pPr>
            <a:lvl8pPr marL="5120640" indent="0" algn="ctr">
              <a:buNone/>
              <a:defRPr sz="2560"/>
            </a:lvl8pPr>
            <a:lvl9pPr marL="5852160" indent="0" algn="ctr">
              <a:buNone/>
              <a:defRPr sz="256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558E-DEBB-47AF-AAA9-AFB1F5B7B33B}" type="datetimeFigureOut">
              <a:rPr lang="th-TH" smtClean="0"/>
              <a:t>11/02/64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08FD-4C39-4DAE-A3AB-3A35FF6966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3136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558E-DEBB-47AF-AAA9-AFB1F5B7B33B}" type="datetimeFigureOut">
              <a:rPr lang="th-TH" smtClean="0"/>
              <a:t>11/02/64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08FD-4C39-4DAE-A3AB-3A35FF6966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544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1" y="1168400"/>
            <a:ext cx="3154680" cy="18597882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1" y="1168400"/>
            <a:ext cx="9281160" cy="18597882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558E-DEBB-47AF-AAA9-AFB1F5B7B33B}" type="datetimeFigureOut">
              <a:rPr lang="th-TH" smtClean="0"/>
              <a:t>11/02/64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08FD-4C39-4DAE-A3AB-3A35FF6966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528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558E-DEBB-47AF-AAA9-AFB1F5B7B33B}" type="datetimeFigureOut">
              <a:rPr lang="th-TH" smtClean="0"/>
              <a:t>11/02/64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08FD-4C39-4DAE-A3AB-3A35FF6966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526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1" y="5471167"/>
            <a:ext cx="12618720" cy="9128758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1" y="14686287"/>
            <a:ext cx="12618720" cy="4800598"/>
          </a:xfrm>
        </p:spPr>
        <p:txBody>
          <a:bodyPr/>
          <a:lstStyle>
            <a:lvl1pPr marL="0" indent="0">
              <a:buNone/>
              <a:defRPr sz="3840">
                <a:solidFill>
                  <a:schemeClr val="tx1"/>
                </a:solidFill>
              </a:defRPr>
            </a:lvl1pPr>
            <a:lvl2pPr marL="7315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558E-DEBB-47AF-AAA9-AFB1F5B7B33B}" type="datetimeFigureOut">
              <a:rPr lang="th-TH" smtClean="0"/>
              <a:t>11/02/64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08FD-4C39-4DAE-A3AB-3A35FF6966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1541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5842000"/>
            <a:ext cx="6217920" cy="1392428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5842000"/>
            <a:ext cx="6217920" cy="1392428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558E-DEBB-47AF-AAA9-AFB1F5B7B33B}" type="datetimeFigureOut">
              <a:rPr lang="th-TH" smtClean="0"/>
              <a:t>11/02/64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08FD-4C39-4DAE-A3AB-3A35FF6966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6983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1168405"/>
            <a:ext cx="12618720" cy="4241802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7" y="5379722"/>
            <a:ext cx="6189344" cy="2636518"/>
          </a:xfrm>
        </p:spPr>
        <p:txBody>
          <a:bodyPr anchor="b"/>
          <a:lstStyle>
            <a:lvl1pPr marL="0" indent="0">
              <a:buNone/>
              <a:defRPr sz="384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880" b="1"/>
            </a:lvl3pPr>
            <a:lvl4pPr marL="2194560" indent="0">
              <a:buNone/>
              <a:defRPr sz="2560" b="1"/>
            </a:lvl4pPr>
            <a:lvl5pPr marL="2926080" indent="0">
              <a:buNone/>
              <a:defRPr sz="2560" b="1"/>
            </a:lvl5pPr>
            <a:lvl6pPr marL="3657600" indent="0">
              <a:buNone/>
              <a:defRPr sz="2560" b="1"/>
            </a:lvl6pPr>
            <a:lvl7pPr marL="4389120" indent="0">
              <a:buNone/>
              <a:defRPr sz="2560" b="1"/>
            </a:lvl7pPr>
            <a:lvl8pPr marL="5120640" indent="0">
              <a:buNone/>
              <a:defRPr sz="2560" b="1"/>
            </a:lvl8pPr>
            <a:lvl9pPr marL="5852160" indent="0">
              <a:buNone/>
              <a:defRPr sz="256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7" y="8016240"/>
            <a:ext cx="6189344" cy="1179068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1" y="5379722"/>
            <a:ext cx="6219826" cy="2636518"/>
          </a:xfrm>
        </p:spPr>
        <p:txBody>
          <a:bodyPr anchor="b"/>
          <a:lstStyle>
            <a:lvl1pPr marL="0" indent="0">
              <a:buNone/>
              <a:defRPr sz="384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880" b="1"/>
            </a:lvl3pPr>
            <a:lvl4pPr marL="2194560" indent="0">
              <a:buNone/>
              <a:defRPr sz="2560" b="1"/>
            </a:lvl4pPr>
            <a:lvl5pPr marL="2926080" indent="0">
              <a:buNone/>
              <a:defRPr sz="2560" b="1"/>
            </a:lvl5pPr>
            <a:lvl6pPr marL="3657600" indent="0">
              <a:buNone/>
              <a:defRPr sz="2560" b="1"/>
            </a:lvl6pPr>
            <a:lvl7pPr marL="4389120" indent="0">
              <a:buNone/>
              <a:defRPr sz="2560" b="1"/>
            </a:lvl7pPr>
            <a:lvl8pPr marL="5120640" indent="0">
              <a:buNone/>
              <a:defRPr sz="2560" b="1"/>
            </a:lvl8pPr>
            <a:lvl9pPr marL="5852160" indent="0">
              <a:buNone/>
              <a:defRPr sz="256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1" y="8016240"/>
            <a:ext cx="6219826" cy="1179068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558E-DEBB-47AF-AAA9-AFB1F5B7B33B}" type="datetimeFigureOut">
              <a:rPr lang="th-TH" smtClean="0"/>
              <a:t>11/02/64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08FD-4C39-4DAE-A3AB-3A35FF6966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5050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558E-DEBB-47AF-AAA9-AFB1F5B7B33B}" type="datetimeFigureOut">
              <a:rPr lang="th-TH" smtClean="0"/>
              <a:t>11/02/64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08FD-4C39-4DAE-A3AB-3A35FF6966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902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558E-DEBB-47AF-AAA9-AFB1F5B7B33B}" type="datetimeFigureOut">
              <a:rPr lang="th-TH" smtClean="0"/>
              <a:t>11/02/64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08FD-4C39-4DAE-A3AB-3A35FF6966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356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1463040"/>
            <a:ext cx="4718685" cy="5120640"/>
          </a:xfrm>
        </p:spPr>
        <p:txBody>
          <a:bodyPr anchor="b"/>
          <a:lstStyle>
            <a:lvl1pPr>
              <a:defRPr sz="512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3159765"/>
            <a:ext cx="7406640" cy="15595600"/>
          </a:xfrm>
        </p:spPr>
        <p:txBody>
          <a:bodyPr/>
          <a:lstStyle>
            <a:lvl1pPr>
              <a:defRPr sz="5120"/>
            </a:lvl1pPr>
            <a:lvl2pPr>
              <a:defRPr sz="4480"/>
            </a:lvl2pPr>
            <a:lvl3pPr>
              <a:defRPr sz="384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6583680"/>
            <a:ext cx="4718685" cy="12197082"/>
          </a:xfrm>
        </p:spPr>
        <p:txBody>
          <a:bodyPr/>
          <a:lstStyle>
            <a:lvl1pPr marL="0" indent="0">
              <a:buNone/>
              <a:defRPr sz="2560"/>
            </a:lvl1pPr>
            <a:lvl2pPr marL="731520" indent="0">
              <a:buNone/>
              <a:defRPr sz="2240"/>
            </a:lvl2pPr>
            <a:lvl3pPr marL="1463040" indent="0">
              <a:buNone/>
              <a:defRPr sz="1920"/>
            </a:lvl3pPr>
            <a:lvl4pPr marL="2194560" indent="0">
              <a:buNone/>
              <a:defRPr sz="1600"/>
            </a:lvl4pPr>
            <a:lvl5pPr marL="2926080" indent="0">
              <a:buNone/>
              <a:defRPr sz="1600"/>
            </a:lvl5pPr>
            <a:lvl6pPr marL="3657600" indent="0">
              <a:buNone/>
              <a:defRPr sz="1600"/>
            </a:lvl6pPr>
            <a:lvl7pPr marL="4389120" indent="0">
              <a:buNone/>
              <a:defRPr sz="1600"/>
            </a:lvl7pPr>
            <a:lvl8pPr marL="5120640" indent="0">
              <a:buNone/>
              <a:defRPr sz="1600"/>
            </a:lvl8pPr>
            <a:lvl9pPr marL="5852160" indent="0">
              <a:buNone/>
              <a:defRPr sz="16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558E-DEBB-47AF-AAA9-AFB1F5B7B33B}" type="datetimeFigureOut">
              <a:rPr lang="th-TH" smtClean="0"/>
              <a:t>11/02/64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08FD-4C39-4DAE-A3AB-3A35FF6966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4768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1463040"/>
            <a:ext cx="4718685" cy="5120640"/>
          </a:xfrm>
        </p:spPr>
        <p:txBody>
          <a:bodyPr anchor="b"/>
          <a:lstStyle>
            <a:lvl1pPr>
              <a:defRPr sz="512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3159765"/>
            <a:ext cx="7406640" cy="15595600"/>
          </a:xfrm>
        </p:spPr>
        <p:txBody>
          <a:bodyPr anchor="t"/>
          <a:lstStyle>
            <a:lvl1pPr marL="0" indent="0">
              <a:buNone/>
              <a:defRPr sz="5120"/>
            </a:lvl1pPr>
            <a:lvl2pPr marL="731520" indent="0">
              <a:buNone/>
              <a:defRPr sz="4480"/>
            </a:lvl2pPr>
            <a:lvl3pPr marL="1463040" indent="0">
              <a:buNone/>
              <a:defRPr sz="384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6583680"/>
            <a:ext cx="4718685" cy="12197082"/>
          </a:xfrm>
        </p:spPr>
        <p:txBody>
          <a:bodyPr/>
          <a:lstStyle>
            <a:lvl1pPr marL="0" indent="0">
              <a:buNone/>
              <a:defRPr sz="2560"/>
            </a:lvl1pPr>
            <a:lvl2pPr marL="731520" indent="0">
              <a:buNone/>
              <a:defRPr sz="2240"/>
            </a:lvl2pPr>
            <a:lvl3pPr marL="1463040" indent="0">
              <a:buNone/>
              <a:defRPr sz="1920"/>
            </a:lvl3pPr>
            <a:lvl4pPr marL="2194560" indent="0">
              <a:buNone/>
              <a:defRPr sz="1600"/>
            </a:lvl4pPr>
            <a:lvl5pPr marL="2926080" indent="0">
              <a:buNone/>
              <a:defRPr sz="1600"/>
            </a:lvl5pPr>
            <a:lvl6pPr marL="3657600" indent="0">
              <a:buNone/>
              <a:defRPr sz="1600"/>
            </a:lvl6pPr>
            <a:lvl7pPr marL="4389120" indent="0">
              <a:buNone/>
              <a:defRPr sz="1600"/>
            </a:lvl7pPr>
            <a:lvl8pPr marL="5120640" indent="0">
              <a:buNone/>
              <a:defRPr sz="1600"/>
            </a:lvl8pPr>
            <a:lvl9pPr marL="5852160" indent="0">
              <a:buNone/>
              <a:defRPr sz="16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558E-DEBB-47AF-AAA9-AFB1F5B7B33B}" type="datetimeFigureOut">
              <a:rPr lang="th-TH" smtClean="0"/>
              <a:t>11/02/64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08FD-4C39-4DAE-A3AB-3A35FF6966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391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1168405"/>
            <a:ext cx="1261872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5842000"/>
            <a:ext cx="1261872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20340325"/>
            <a:ext cx="32918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C558E-DEBB-47AF-AAA9-AFB1F5B7B33B}" type="datetimeFigureOut">
              <a:rPr lang="th-TH" smtClean="0"/>
              <a:t>11/02/64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20340325"/>
            <a:ext cx="493776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20340325"/>
            <a:ext cx="32918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C08FD-4C39-4DAE-A3AB-3A35FF6966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88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63040" rtl="0" eaLnBrk="1" latinLnBrk="0" hangingPunct="1">
        <a:lnSpc>
          <a:spcPct val="90000"/>
        </a:lnSpc>
        <a:spcBef>
          <a:spcPct val="0"/>
        </a:spcBef>
        <a:buNone/>
        <a:defRPr sz="70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146304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448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364828" y="251419"/>
            <a:ext cx="12024939" cy="214494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th-TH" sz="53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ชื่อโครงการภาษาไทย.........................</a:t>
            </a:r>
            <a:r>
              <a:rPr lang="th-TH" sz="53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</a:t>
            </a:r>
            <a:r>
              <a:rPr lang="th-TH" sz="53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53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53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ชื่อโครงการ</a:t>
            </a:r>
            <a:r>
              <a:rPr lang="th-TH" sz="53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ภาษาอังกฤษ....................</a:t>
            </a:r>
            <a:r>
              <a:rPr lang="th-TH" sz="53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</a:t>
            </a:r>
            <a:r>
              <a:rPr lang="th-TH" sz="48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48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100" dirty="0" smtClean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ชื่อนักวิจัย..................... </a:t>
            </a:r>
            <a:r>
              <a:rPr lang="th-TH" sz="31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สังกัดคณะ/ส่วน</a:t>
            </a:r>
            <a:r>
              <a:rPr lang="th-TH" sz="3100" dirty="0" smtClean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งาน................... </a:t>
            </a:r>
            <a:r>
              <a:rPr lang="th-TH" sz="31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มหาวิทยาลัยแม่โจ้</a:t>
            </a:r>
            <a:br>
              <a:rPr lang="th-TH" sz="31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1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</a:t>
            </a:r>
            <a:r>
              <a:rPr lang="th-TH" sz="3100" dirty="0" smtClean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</a:t>
            </a:r>
            <a:r>
              <a:rPr lang="th-TH" sz="31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 ระยะเวลาดำเนินงาน.......... </a:t>
            </a:r>
            <a:r>
              <a:rPr lang="th-TH" sz="3100" dirty="0" smtClean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  <a:endParaRPr lang="th-TH" sz="3100" b="1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ชื่อเรื่องรอง 2"/>
          <p:cNvSpPr txBox="1">
            <a:spLocks/>
          </p:cNvSpPr>
          <p:nvPr/>
        </p:nvSpPr>
        <p:spPr>
          <a:xfrm>
            <a:off x="11130455" y="2548321"/>
            <a:ext cx="3259312" cy="280626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146304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0" algn="ctr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63040" indent="0" algn="ctr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94560" indent="0" algn="ctr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80" indent="0" algn="ctr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600" indent="0" algn="ctr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89120" indent="0" algn="ctr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20640" indent="0" algn="ctr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52160" indent="0" algn="ctr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lnSpc>
                <a:spcPct val="100000"/>
              </a:lnSpc>
              <a:spcBef>
                <a:spcPts val="0"/>
              </a:spcBef>
            </a:pPr>
            <a:r>
              <a:rPr lang="th-TH" sz="3900" b="1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มิติการนำไปใช้ประโยชน์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Wingdings 2" panose="05020102010507070707" pitchFamily="18" charset="2"/>
              <a:buChar char="£"/>
            </a:pPr>
            <a:r>
              <a:rPr lang="th-TH" sz="3000" b="1" dirty="0" smtClean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เชิงวิชาการ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Wingdings 2" panose="05020102010507070707" pitchFamily="18" charset="2"/>
              <a:buChar char="£"/>
            </a:pPr>
            <a:r>
              <a:rPr lang="th-TH" sz="3000" b="1" dirty="0" smtClean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เชิงพาณิชย์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Wingdings 2" panose="05020102010507070707" pitchFamily="18" charset="2"/>
              <a:buChar char="£"/>
            </a:pPr>
            <a:r>
              <a:rPr lang="th-TH" sz="3000" b="1" dirty="0" smtClean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เชิงนโยบาย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Wingdings 2" panose="05020102010507070707" pitchFamily="18" charset="2"/>
              <a:buChar char="£"/>
            </a:pPr>
            <a:r>
              <a:rPr lang="th-TH" sz="3000" b="1" dirty="0" smtClean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เชิงสาธารณะ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Wingdings 2" panose="05020102010507070707" pitchFamily="18" charset="2"/>
              <a:buChar char="£"/>
            </a:pPr>
            <a:r>
              <a:rPr lang="th-TH" sz="3000" b="1" dirty="0" smtClean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เชิงชุมชนและพื้นที่</a:t>
            </a:r>
          </a:p>
        </p:txBody>
      </p:sp>
      <p:sp>
        <p:nvSpPr>
          <p:cNvPr id="7" name="ชื่อเรื่องรอง 2"/>
          <p:cNvSpPr txBox="1">
            <a:spLocks/>
          </p:cNvSpPr>
          <p:nvPr/>
        </p:nvSpPr>
        <p:spPr>
          <a:xfrm>
            <a:off x="240632" y="5506546"/>
            <a:ext cx="14149135" cy="1546159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146304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0" algn="ctr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63040" indent="0" algn="ctr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94560" indent="0" algn="ctr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80" indent="0" algn="ctr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600" indent="0" algn="ctr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89120" indent="0" algn="ctr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20640" indent="0" algn="ctr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52160" indent="0" algn="ctr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sz="10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เนื้อหาในโปสเตอร์ ประกอบด้วย</a:t>
            </a:r>
          </a:p>
          <a:p>
            <a:pPr algn="thaiDist">
              <a:spcBef>
                <a:spcPts val="1200"/>
              </a:spcBef>
            </a:pPr>
            <a:endParaRPr lang="th-TH" sz="16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365760" algn="thaiDist">
              <a:buFont typeface="+mj-lt"/>
              <a:buAutoNum type="arabicPeriod"/>
            </a:pPr>
            <a:r>
              <a:rPr lang="th-TH" sz="3200" b="1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</a:t>
            </a:r>
            <a:r>
              <a:rPr lang="th-TH" sz="32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และความน่าสนใจของการวิจัย </a:t>
            </a:r>
            <a:r>
              <a:rPr lang="th-TH" sz="3200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(ความสำคัญหรือสถานการณ์ปัญหาที่บอกความเป็นมา และสาเหตุที่นำไปสู่การศึกษาวิจัย) </a:t>
            </a:r>
          </a:p>
          <a:p>
            <a:pPr marL="1188720" lvl="1" indent="-27432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อธิบายสั้น ๆ ด้วย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Chart</a:t>
            </a:r>
            <a:r>
              <a:rPr lang="th-TH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/ ภาพ เข้าใจง่าย</a:t>
            </a:r>
          </a:p>
          <a:p>
            <a:pPr marL="514350" indent="-365760" algn="thaiDist">
              <a:buFont typeface="+mj-lt"/>
              <a:buAutoNum type="arabicPeriod"/>
            </a:pPr>
            <a:r>
              <a:rPr lang="th-TH" sz="3200" b="1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วัตถุประสงค์ของ</a:t>
            </a:r>
            <a:r>
              <a:rPr lang="th-TH" sz="32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การวิจัย </a:t>
            </a:r>
            <a:r>
              <a:rPr lang="th-TH" sz="3200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(ชี้แจงถึงจุดมุ่งหมายในการศึกษาวิจัย)</a:t>
            </a:r>
          </a:p>
          <a:p>
            <a:pPr marL="514350" indent="-365760" algn="l">
              <a:buFont typeface="+mj-lt"/>
              <a:buAutoNum type="arabicPeriod"/>
            </a:pPr>
            <a:r>
              <a:rPr lang="th-TH" sz="32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กระบวนการศึกษาวิจัย </a:t>
            </a:r>
            <a:r>
              <a:rPr lang="th-TH" sz="3200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(ขั้นตอนและวิธีการใน</a:t>
            </a:r>
            <a:r>
              <a:rPr lang="th-TH" sz="3200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การดำเนินการ</a:t>
            </a:r>
            <a:r>
              <a:rPr lang="th-TH" sz="3200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วิจัย เข้าใจง่าย </a:t>
            </a:r>
            <a:r>
              <a:rPr lang="th-TH" sz="3200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ชัดเจน อธิบาย</a:t>
            </a:r>
            <a:r>
              <a:rPr lang="th-TH" sz="3200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ด้วย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Flowchart /</a:t>
            </a:r>
            <a:r>
              <a:rPr lang="th-TH" sz="3200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ตาราง / ภาพประกอบ) </a:t>
            </a:r>
          </a:p>
          <a:p>
            <a:pPr marL="1245870" lvl="1" indent="-274320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</a:t>
            </a:r>
            <a:r>
              <a:rPr lang="th-TH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ที่ใช้ในการ</a:t>
            </a:r>
            <a:r>
              <a:rPr lang="th-TH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วิจัย การ</a:t>
            </a:r>
            <a:r>
              <a:rPr lang="th-TH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เก็บรวบรวม</a:t>
            </a:r>
            <a:r>
              <a:rPr lang="th-TH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การ</a:t>
            </a:r>
            <a:r>
              <a:rPr lang="th-TH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วิเคราะห์ข้อมูล </a:t>
            </a:r>
          </a:p>
          <a:p>
            <a:pPr marL="514350" indent="-365760" algn="thaiDist">
              <a:buFont typeface="+mj-lt"/>
              <a:buAutoNum type="arabicPeriod"/>
            </a:pPr>
            <a:r>
              <a:rPr lang="th-TH" sz="3200" b="1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</a:t>
            </a:r>
            <a:r>
              <a:rPr lang="th-TH" sz="32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การศึกษาวิจัย </a:t>
            </a:r>
            <a:r>
              <a:rPr lang="th-TH" sz="3200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(ผลการศึกษาวิจัยที่สอดคล้องกับวัตถุประสงค์ สรุปผลที่ได้จาก</a:t>
            </a:r>
            <a:r>
              <a:rPr lang="th-TH" sz="3200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การวิจัยเป็นลำดับ)</a:t>
            </a:r>
          </a:p>
          <a:p>
            <a:pPr marL="1245870" lvl="1" indent="-274320" algn="thaiDist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อาจ</a:t>
            </a:r>
            <a:r>
              <a:rPr lang="th-TH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แสดงใน</a:t>
            </a:r>
            <a:r>
              <a:rPr lang="th-TH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Flowchart /</a:t>
            </a:r>
            <a:r>
              <a:rPr lang="th-TH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ตาราง / ภาพประกอบ / อื่น ๆ 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365760" algn="thaiDist">
              <a:buFont typeface="+mj-lt"/>
              <a:buAutoNum type="arabicPeriod"/>
            </a:pPr>
            <a:r>
              <a:rPr lang="th-TH" sz="32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วิจารณ์และสรุปผลการวิจัย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365760" algn="thaiDist">
              <a:buFont typeface="+mj-lt"/>
              <a:buAutoNum type="arabicPeriod"/>
            </a:pPr>
            <a:r>
              <a:rPr lang="th-TH" sz="32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กิตติกรรมประกาศ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365760" algn="thaiDist">
              <a:buFont typeface="+mj-lt"/>
              <a:buAutoNum type="arabicPeriod"/>
            </a:pPr>
            <a:r>
              <a:rPr lang="th-TH" sz="3200" b="1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ผลผลิตของโครงการวิจัย</a:t>
            </a:r>
          </a:p>
          <a:p>
            <a:pPr marL="1188720" lvl="1" indent="-27432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ผลิตภัณฑ์ </a:t>
            </a:r>
            <a:r>
              <a:rPr lang="th-TH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สารสกัดสำคัญ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DNA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marker </a:t>
            </a:r>
            <a:r>
              <a:rPr lang="th-TH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สาย</a:t>
            </a:r>
            <a:r>
              <a:rPr lang="th-TH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พันธุ์</a:t>
            </a:r>
          </a:p>
          <a:p>
            <a:pPr marL="1188720" lvl="1" indent="-274320" algn="thaiDist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ต้นแบบ</a:t>
            </a:r>
            <a:r>
              <a:rPr lang="th-TH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 นวัตกรรม </a:t>
            </a:r>
            <a:r>
              <a:rPr lang="th-TH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processing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188720" lvl="1" indent="-274320" algn="thaiDist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ฐานข้อมูล </a:t>
            </a:r>
            <a:r>
              <a:rPr lang="th-TH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ต้นแบบ</a:t>
            </a:r>
          </a:p>
          <a:p>
            <a:pPr marL="514350" indent="-365760" algn="thaiDist">
              <a:buFont typeface="+mj-lt"/>
              <a:buAutoNum type="arabicPeriod"/>
            </a:pPr>
            <a:r>
              <a:rPr lang="th-TH" sz="3200" b="1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ผลลัพธ์ </a:t>
            </a:r>
            <a:r>
              <a:rPr lang="th-TH" sz="3200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(ผลที่เกิดขึ้นจากการนำ</a:t>
            </a:r>
            <a:r>
              <a:rPr lang="th-TH" sz="3200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ผลงานไปใช้ประโยชน์ของ</a:t>
            </a:r>
            <a:r>
              <a:rPr lang="th-TH" sz="3200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ผู้ใช้)</a:t>
            </a:r>
          </a:p>
          <a:p>
            <a:pPr marL="514350" indent="-365760" algn="thaiDist">
              <a:buFont typeface="+mj-lt"/>
              <a:buAutoNum type="arabicPeriod"/>
            </a:pPr>
            <a:r>
              <a:rPr lang="th-TH" sz="3200" b="1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ผลกระทบ </a:t>
            </a:r>
            <a:r>
              <a:rPr lang="th-TH" sz="3200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3200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การเปลี่ยนแปลงที่เกิดขึ้นจากผลลัพธ์)</a:t>
            </a:r>
            <a:endParaRPr lang="th-TH" sz="3200" dirty="0" smtClean="0">
              <a:solidFill>
                <a:schemeClr val="accent5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188720" lvl="1" indent="-274320" algn="thaiDist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</a:t>
            </a:r>
            <a:r>
              <a:rPr lang="th-TH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th-TH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ผลงานวิจัย</a:t>
            </a:r>
            <a:r>
              <a:rPr lang="th-TH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ต่อสังคม (</a:t>
            </a:r>
            <a:r>
              <a:rPr lang="th-TH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ชุมชน/หน่วยงานภาครัฐ/เอกชน</a:t>
            </a:r>
            <a:r>
              <a:rPr lang="th-TH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เศรษฐกิจ สิ่งแวดล้อม ใน</a:t>
            </a:r>
            <a:r>
              <a:rPr lang="th-TH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ภูมิภาค ระดับประเทศ นานาชาติ</a:t>
            </a:r>
          </a:p>
          <a:p>
            <a:pPr marL="1188720" lvl="1" indent="-274320" algn="thaiDist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ผู้ใช้</a:t>
            </a:r>
            <a:r>
              <a:rPr lang="th-TH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</a:t>
            </a:r>
            <a:r>
              <a:rPr lang="th-TH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ผลงานวิจัย</a:t>
            </a:r>
            <a:endParaRPr lang="th-TH" dirty="0">
              <a:solidFill>
                <a:schemeClr val="accent5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000" dirty="0" smtClean="0">
              <a:solidFill>
                <a:schemeClr val="accent5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รูปแบบการจัดทำโปสเตอร์ ขนาด 80 </a:t>
            </a:r>
            <a:r>
              <a:rPr lang="en-US" sz="4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 </a:t>
            </a:r>
            <a:r>
              <a:rPr lang="th-TH" sz="4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120 ซม.</a:t>
            </a:r>
          </a:p>
          <a:p>
            <a:r>
              <a:rPr lang="th-TH" sz="4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ตัวอักษร </a:t>
            </a:r>
            <a:r>
              <a:rPr lang="en-US" sz="4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 </a:t>
            </a:r>
            <a:r>
              <a:rPr lang="en-US" sz="4000" b="1" dirty="0" err="1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SarabunPSK</a:t>
            </a:r>
            <a:endParaRPr lang="en-US" sz="4000" b="1" dirty="0" smtClean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6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 สามารถจัดตกแต่งโปสเตอร์ให้สวยงามได้ตามความเหมาะสม *</a:t>
            </a:r>
            <a:endParaRPr lang="th-TH" sz="36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ชื่อเรื่องรอง 13"/>
          <p:cNvSpPr>
            <a:spLocks noGrp="1"/>
          </p:cNvSpPr>
          <p:nvPr>
            <p:ph type="subTitle" idx="1"/>
          </p:nvPr>
        </p:nvSpPr>
        <p:spPr>
          <a:xfrm>
            <a:off x="240632" y="2548321"/>
            <a:ext cx="10669106" cy="2806263"/>
          </a:xfrm>
          <a:ln>
            <a:solidFill>
              <a:schemeClr val="accent6">
                <a:lumMod val="50000"/>
              </a:schemeClr>
            </a:solidFill>
          </a:ln>
        </p:spPr>
        <p:txBody>
          <a:bodyPr anchor="ctr">
            <a:normAutofit fontScale="40000" lnSpcReduction="20000"/>
          </a:bodyPr>
          <a:lstStyle/>
          <a:p>
            <a:pPr lvl="0" algn="thaiDist" defTabSz="1828800">
              <a:lnSpc>
                <a:spcPct val="100000"/>
              </a:lnSpc>
              <a:spcBef>
                <a:spcPts val="0"/>
              </a:spcBef>
            </a:pPr>
            <a:r>
              <a:rPr lang="th-TH" sz="90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จุดเด่น</a:t>
            </a:r>
            <a:r>
              <a:rPr lang="th-TH" sz="9000" b="1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</a:t>
            </a:r>
            <a:r>
              <a:rPr lang="en-US" sz="9000" b="1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: </a:t>
            </a:r>
            <a:r>
              <a:rPr lang="en-US" sz="90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7000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…..…….…………………………………………………………………………………………………………………… …………………………………………………………………………………………………………………………………………………….…….……………….………….…………………………………………………………………….....................................................................................................…..………………………………………………………………………………………………………………………………………………….…….…………………………….……………………………………………………………………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th-TH" sz="7000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3461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497</TotalTime>
  <Words>233</Words>
  <Application>Microsoft Office PowerPoint</Application>
  <PresentationFormat>กำหนดเอง</PresentationFormat>
  <Paragraphs>32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9" baseType="lpstr">
      <vt:lpstr>Angsana New</vt:lpstr>
      <vt:lpstr>Arial</vt:lpstr>
      <vt:lpstr>Calibri</vt:lpstr>
      <vt:lpstr>Calibri Light</vt:lpstr>
      <vt:lpstr>Cordia New</vt:lpstr>
      <vt:lpstr>TH SarabunPSK</vt:lpstr>
      <vt:lpstr>Wingdings 2</vt:lpstr>
      <vt:lpstr>ธีมของ Office</vt:lpstr>
      <vt:lpstr>ชื่อโครงการภาษาไทย............................................................................ ชื่อโครงการภาษาอังกฤษ....................................................................... ชื่อนักวิจัย..................... สังกัดคณะ/ส่วนงาน................... มหาวิทยาลัยแม่โจ้ งบประมาณ.................บาท ระยะเวลาดำเนินงาน.......... ปี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ชื่อโครงการภาษาไทย............................................. ชื่อโครงการภาษาอังกฤษ........................................</dc:title>
  <dc:creator>Somyot</dc:creator>
  <cp:lastModifiedBy>Somyot</cp:lastModifiedBy>
  <cp:revision>39</cp:revision>
  <cp:lastPrinted>2021-01-07T03:56:58Z</cp:lastPrinted>
  <dcterms:created xsi:type="dcterms:W3CDTF">2021-01-06T04:28:18Z</dcterms:created>
  <dcterms:modified xsi:type="dcterms:W3CDTF">2021-02-11T09:21:21Z</dcterms:modified>
</cp:coreProperties>
</file>